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</p:sldIdLst>
  <p:sldSz cx="9906000" cy="6858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2B25"/>
    <a:srgbClr val="AE3D34"/>
    <a:srgbClr val="C85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90C6-BF6C-4F03-94CA-8DB263E9D500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58C3-71C5-49E5-B1FD-7F73F97D5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34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90C6-BF6C-4F03-94CA-8DB263E9D500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58C3-71C5-49E5-B1FD-7F73F97D5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47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90C6-BF6C-4F03-94CA-8DB263E9D500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58C3-71C5-49E5-B1FD-7F73F97D5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45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90C6-BF6C-4F03-94CA-8DB263E9D500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58C3-71C5-49E5-B1FD-7F73F97D5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10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90C6-BF6C-4F03-94CA-8DB263E9D500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58C3-71C5-49E5-B1FD-7F73F97D5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5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90C6-BF6C-4F03-94CA-8DB263E9D500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58C3-71C5-49E5-B1FD-7F73F97D5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19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90C6-BF6C-4F03-94CA-8DB263E9D500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58C3-71C5-49E5-B1FD-7F73F97D5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06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90C6-BF6C-4F03-94CA-8DB263E9D500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58C3-71C5-49E5-B1FD-7F73F97D5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4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90C6-BF6C-4F03-94CA-8DB263E9D500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58C3-71C5-49E5-B1FD-7F73F97D5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8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90C6-BF6C-4F03-94CA-8DB263E9D500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58C3-71C5-49E5-B1FD-7F73F97D5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33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90C6-BF6C-4F03-94CA-8DB263E9D500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58C3-71C5-49E5-B1FD-7F73F97D5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8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90C6-BF6C-4F03-94CA-8DB263E9D500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58C3-71C5-49E5-B1FD-7F73F97D5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61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hyperlink" Target="mailto:smaguinefamily@smaguine.fr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C71FD3E-E95F-4DE9-89BE-DE15E2004F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BA7CFAF-BAC5-42B5-B280-FFE245896891}"/>
              </a:ext>
            </a:extLst>
          </p:cNvPr>
          <p:cNvSpPr txBox="1"/>
          <p:nvPr/>
        </p:nvSpPr>
        <p:spPr>
          <a:xfrm>
            <a:off x="205243" y="1135750"/>
            <a:ext cx="9578340" cy="399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388" b="1" dirty="0">
              <a:solidFill>
                <a:srgbClr val="FF0000"/>
              </a:solidFill>
              <a:latin typeface="Agency FB" panose="020B0503020202020204" pitchFamily="34" charset="0"/>
              <a:cs typeface="EucrosiaUPC" panose="02020603050405020304" pitchFamily="18" charset="-34"/>
            </a:endParaRPr>
          </a:p>
          <a:p>
            <a:pPr algn="ctr"/>
            <a:r>
              <a:rPr lang="fr-FR" sz="3900" b="1" dirty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Un seul mot d’ordre la musique.</a:t>
            </a:r>
          </a:p>
          <a:p>
            <a:pPr algn="ctr"/>
            <a:r>
              <a:rPr lang="fr-FR" sz="3900" b="1" dirty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1h 30 de plaisirs pour les oreilles.  </a:t>
            </a:r>
          </a:p>
          <a:p>
            <a:pPr algn="ctr"/>
            <a:r>
              <a:rPr lang="fr-FR" sz="3900" b="1" dirty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SMAGUINE FAMILY. </a:t>
            </a:r>
          </a:p>
          <a:p>
            <a:pPr algn="ctr"/>
            <a:r>
              <a:rPr lang="fr-FR" sz="3900" b="1" dirty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 </a:t>
            </a:r>
            <a:r>
              <a:rPr lang="fr-FR" sz="3250" b="1" dirty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Musique Cajun, Nouvelle Orléans, </a:t>
            </a:r>
          </a:p>
          <a:p>
            <a:pPr algn="ctr"/>
            <a:r>
              <a:rPr lang="fr-FR" sz="3250" b="1" dirty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iles de la Madeleine, Bluegrass</a:t>
            </a:r>
            <a:r>
              <a:rPr lang="fr-FR" sz="3900" b="1" dirty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.</a:t>
            </a:r>
            <a:endParaRPr lang="fr-FR" sz="39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  <a:cs typeface="Aldhabi" panose="01000000000000000000" pitchFamily="2" charset="-78"/>
            </a:endParaRPr>
          </a:p>
          <a:p>
            <a:endParaRPr lang="fr-FR" sz="1463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5D6EE9-CB08-4B47-8447-407084F0A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52" y="4017207"/>
            <a:ext cx="1974575" cy="28407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24E144-CF8E-4F97-B718-472F06BB3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82" y="-20435"/>
            <a:ext cx="2847023" cy="18821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B70429-FC25-4576-82E9-3CD002CB9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989147"/>
            <a:ext cx="1974575" cy="286885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4F290F3-FE8F-49A5-A8EB-6656C20BCA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20519" cy="186467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EC3642B-0AAE-49CC-B142-DE3A8AE95011}"/>
              </a:ext>
            </a:extLst>
          </p:cNvPr>
          <p:cNvSpPr txBox="1"/>
          <p:nvPr/>
        </p:nvSpPr>
        <p:spPr>
          <a:xfrm>
            <a:off x="-95664" y="3987365"/>
            <a:ext cx="13889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0" dirty="0">
                <a:solidFill>
                  <a:schemeClr val="bg1"/>
                </a:solidFill>
              </a:rPr>
              <a:t>Dominique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0D2D5D-1FA5-49CA-95DF-BC59BA53C3CD}"/>
              </a:ext>
            </a:extLst>
          </p:cNvPr>
          <p:cNvSpPr txBox="1"/>
          <p:nvPr/>
        </p:nvSpPr>
        <p:spPr>
          <a:xfrm>
            <a:off x="8517007" y="-24211"/>
            <a:ext cx="13889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950" dirty="0">
                <a:solidFill>
                  <a:schemeClr val="bg1"/>
                </a:solidFill>
              </a:rPr>
              <a:t>Andréa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D2872B4-9262-4676-8700-68630F8B0109}"/>
              </a:ext>
            </a:extLst>
          </p:cNvPr>
          <p:cNvSpPr txBox="1"/>
          <p:nvPr/>
        </p:nvSpPr>
        <p:spPr>
          <a:xfrm>
            <a:off x="-1" y="7233"/>
            <a:ext cx="14386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0" dirty="0">
                <a:solidFill>
                  <a:schemeClr val="bg1"/>
                </a:solidFill>
              </a:rPr>
              <a:t>Pierre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B86C45E-BB54-41B1-A480-FC3C49B4765F}"/>
              </a:ext>
            </a:extLst>
          </p:cNvPr>
          <p:cNvSpPr txBox="1"/>
          <p:nvPr/>
        </p:nvSpPr>
        <p:spPr>
          <a:xfrm>
            <a:off x="8850796" y="4017207"/>
            <a:ext cx="105520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950" dirty="0">
                <a:solidFill>
                  <a:schemeClr val="bg1"/>
                </a:solidFill>
              </a:rPr>
              <a:t>Bernard</a:t>
            </a:r>
          </a:p>
        </p:txBody>
      </p:sp>
    </p:spTree>
    <p:extLst>
      <p:ext uri="{BB962C8B-B14F-4D97-AF65-F5344CB8AC3E}">
        <p14:creationId xmlns:p14="http://schemas.microsoft.com/office/powerpoint/2010/main" val="244107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BD9507-E20C-478F-B64C-765D50A5A970}"/>
              </a:ext>
            </a:extLst>
          </p:cNvPr>
          <p:cNvSpPr txBox="1"/>
          <p:nvPr/>
        </p:nvSpPr>
        <p:spPr>
          <a:xfrm>
            <a:off x="457201" y="1077278"/>
            <a:ext cx="9000650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Autour de la musique et du chant Cajun, SMAGUINE FAMILY interprète un mélange de chansons à répondre, de chant traditionnel, avec un point commun la Louisiane, le News Brunswick et les iles de la Madeleine.</a:t>
            </a:r>
          </a:p>
          <a:p>
            <a:r>
              <a:rPr lang="fr-FR" sz="1463" dirty="0"/>
              <a:t>Ne soyez pas étonnés d’entendre parfois quelques chants bluegrass et bretons… un rapport avec la musique Celte avec des instruments Country</a:t>
            </a:r>
          </a:p>
          <a:p>
            <a:r>
              <a:rPr lang="fr-FR" sz="1463" dirty="0"/>
              <a:t>Créé en 2011 le groupe est composé de 4 membres de la même famille ayant hérité de l’influence musicale de leur parents qui ont su leur communiquer le goût de la musique et de la chanson.</a:t>
            </a:r>
          </a:p>
          <a:p>
            <a:r>
              <a:rPr lang="fr-FR" sz="1463" dirty="0"/>
              <a:t>Le rythme métronome d’Andréa à la batterie, le tempo régulier de Pierre à la basse, l’accompagnement solide de Dominique à la guitare les roulements typiques de Bernard au Banjo sont les ingrédients nécessaires aux chants à plusieurs voix, véritable point fort de ce groupe.</a:t>
            </a:r>
          </a:p>
          <a:p>
            <a:endParaRPr lang="fr-FR" sz="1463" dirty="0"/>
          </a:p>
          <a:p>
            <a:r>
              <a:rPr lang="fr-FR" sz="1463" dirty="0"/>
              <a:t>Ils ne se prennent pas au sérieux et c’est dans une ambiance de franche décontraction et d’humour qu’ils nous invitent à vivre leur spectacle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29A391-D9F3-4E02-B640-45AE66EC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68" y="4505404"/>
            <a:ext cx="2159198" cy="16019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29DA2C-2C56-4172-8D69-31BFBF4DF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281" y="4505404"/>
            <a:ext cx="2321719" cy="16019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42844B-A482-4D0C-98FC-6581B8708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117" y="4506583"/>
            <a:ext cx="2351486" cy="16019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2422B52-4E31-46A5-9287-6C15AC5BC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603" y="4505404"/>
            <a:ext cx="2168247" cy="16019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A25C55-5C50-4108-A95B-FEC22921C002}"/>
              </a:ext>
            </a:extLst>
          </p:cNvPr>
          <p:cNvSpPr/>
          <p:nvPr/>
        </p:nvSpPr>
        <p:spPr>
          <a:xfrm>
            <a:off x="448150" y="4504226"/>
            <a:ext cx="9009700" cy="16019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</p:spTree>
    <p:extLst>
      <p:ext uri="{BB962C8B-B14F-4D97-AF65-F5344CB8AC3E}">
        <p14:creationId xmlns:p14="http://schemas.microsoft.com/office/powerpoint/2010/main" val="285813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52EDC0A-796E-4CAA-B831-C64407D05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90" y="468081"/>
            <a:ext cx="4244905" cy="241232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E892D4-4895-40FA-8D52-F940D340354C}"/>
              </a:ext>
            </a:extLst>
          </p:cNvPr>
          <p:cNvSpPr txBox="1"/>
          <p:nvPr/>
        </p:nvSpPr>
        <p:spPr>
          <a:xfrm>
            <a:off x="5147890" y="4822030"/>
            <a:ext cx="2682157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25" b="1" dirty="0">
                <a:latin typeface="Agency FB" panose="020B0503020202020204" pitchFamily="34" charset="0"/>
              </a:rPr>
              <a:t>Un C.D. sortit en 2015 et préparation du 2</a:t>
            </a:r>
            <a:r>
              <a:rPr lang="fr-FR" sz="1625" b="1" baseline="30000" dirty="0">
                <a:latin typeface="Agency FB" panose="020B0503020202020204" pitchFamily="34" charset="0"/>
              </a:rPr>
              <a:t>ème</a:t>
            </a:r>
            <a:r>
              <a:rPr lang="fr-FR" sz="1625" b="1" dirty="0">
                <a:latin typeface="Agency FB" panose="020B0503020202020204" pitchFamily="34" charset="0"/>
              </a:rPr>
              <a:t> pour Juin 2018.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804908-FA72-4607-803F-DB80B6ABA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3205" y="3528043"/>
            <a:ext cx="4308919" cy="2595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5AC8735-DBDC-4D0E-80EF-6D71E5F61F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30" y="4666838"/>
            <a:ext cx="1456290" cy="14562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AD31844-B70C-423C-9601-34A26707213E}"/>
              </a:ext>
            </a:extLst>
          </p:cNvPr>
          <p:cNvSpPr txBox="1"/>
          <p:nvPr/>
        </p:nvSpPr>
        <p:spPr>
          <a:xfrm>
            <a:off x="5147891" y="3643129"/>
            <a:ext cx="3580159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b="1" dirty="0"/>
              <a:t>Facebook: </a:t>
            </a:r>
            <a:r>
              <a:rPr lang="fr-FR" sz="1463" dirty="0"/>
              <a:t>SMAGUINE Family</a:t>
            </a:r>
          </a:p>
          <a:p>
            <a:r>
              <a:rPr lang="fr-FR" sz="1463" b="1" dirty="0"/>
              <a:t>Contact: </a:t>
            </a:r>
            <a:r>
              <a:rPr lang="fr-FR" sz="1463" dirty="0">
                <a:hlinkClick r:id="rId5"/>
              </a:rPr>
              <a:t>smaguinefamily@smaguine.fr</a:t>
            </a:r>
            <a:endParaRPr lang="fr-FR" sz="1463" dirty="0"/>
          </a:p>
          <a:p>
            <a:r>
              <a:rPr lang="fr-FR" sz="1463" b="1" dirty="0"/>
              <a:t>Responsable communication: </a:t>
            </a:r>
            <a:r>
              <a:rPr lang="fr-FR" sz="1463" dirty="0"/>
              <a:t>Pierre</a:t>
            </a:r>
          </a:p>
          <a:p>
            <a:r>
              <a:rPr lang="fr-FR" sz="1463" b="1" dirty="0"/>
              <a:t>Tel: </a:t>
            </a:r>
            <a:r>
              <a:rPr lang="fr-FR" sz="1463" dirty="0"/>
              <a:t>06.42.16.48.78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CE56A3-39BF-45AB-8F44-03E9786E822B}"/>
              </a:ext>
            </a:extLst>
          </p:cNvPr>
          <p:cNvSpPr/>
          <p:nvPr/>
        </p:nvSpPr>
        <p:spPr>
          <a:xfrm>
            <a:off x="8277431" y="4666838"/>
            <a:ext cx="1456290" cy="14562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FA977B-8B49-41EA-A3A7-E7BC03A55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5" y="468081"/>
            <a:ext cx="4244905" cy="2417509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88154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https://scontent-cdg2-1.xx.fbcdn.net/v/t1.0-0/q81/c34.0.206.206/p206x206/13592233_938906232897999_8727159305460529979_n.jpg?oh=d6394b0e8c96968ecf4fca435fec69c7&amp;oe=57F629E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75" y="875848"/>
            <a:ext cx="1584207" cy="158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https://scontent-cdg2-1.xx.fbcdn.net/v/t1.0-0/c34.0.206.206/p206x206/11951179_765897540198870_2647465657643314752_n.jpg?oh=264db4ffa95aa4700955c467d67de457&amp;oe=5820E1A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6" y="4073314"/>
            <a:ext cx="1574110" cy="157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https://scontent-cdg2-1.xx.fbcdn.net/v/t1.0-0/c68.0.206.206/p206x206/12295495_818944358227521_4070755896534784780_n.jpg?oh=5b830eb94391078733ed9f931e3e34c0&amp;oe=5835153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0" y="1021559"/>
            <a:ext cx="1636823" cy="163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https://scontent-cdg2-1.xx.fbcdn.net/v/t1.0-0/c51.0.206.206/p206x206/10418967_600976523357640_1331556138406516312_n.jpg?oh=f0ebd8f7f9ca4d636b1768d51cbdfffb&amp;oe=57F1C52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61" y="427424"/>
            <a:ext cx="1498821" cy="149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 descr="https://scontent-cdg2-1.xx.fbcdn.net/v/t1.0-9/c32.0.127.127/11406826_724705924318032_341489473826738995_n.jpg?oh=425149d0c7ab0d464f3e6d97a8a7cb8f&amp;oe=57F08CD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35" y="419085"/>
            <a:ext cx="1548402" cy="15484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654965" y="620044"/>
            <a:ext cx="2241306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63" dirty="0"/>
              <a:t>Festival en Ouche à L’Aigle,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2243" y="409840"/>
            <a:ext cx="1460756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63" dirty="0"/>
              <a:t>Téléthon au Plessis Belleville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83298" y="380120"/>
            <a:ext cx="1982017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63" dirty="0"/>
              <a:t>Festival BMT de Blandy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65820" y="2086397"/>
            <a:ext cx="2082237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63" dirty="0"/>
              <a:t>Pour la fondation Poclain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29574" y="2096915"/>
            <a:ext cx="1951240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63" dirty="0"/>
              <a:t>Centre équestre de Ury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20843" y="5576250"/>
            <a:ext cx="2029781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63" i="1" dirty="0"/>
              <a:t>St clément fête de l’été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9718" y="5836441"/>
            <a:ext cx="1985048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63" dirty="0"/>
              <a:t>Vendredi du Lavoir à Bercenay en Othe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15634" y="2826210"/>
            <a:ext cx="3735825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75" b="1" i="1" dirty="0"/>
              <a:t>Quelques prestations…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96" y="1050034"/>
            <a:ext cx="1954792" cy="124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897655" y="5103934"/>
            <a:ext cx="2536495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63" dirty="0"/>
              <a:t>1</a:t>
            </a:r>
            <a:r>
              <a:rPr lang="fr-FR" sz="1463" baseline="30000" dirty="0"/>
              <a:t>ère</a:t>
            </a:r>
            <a:r>
              <a:rPr lang="fr-FR" sz="1463" dirty="0"/>
              <a:t> partie de Grégory BAKIAN au Plessis Belleville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3F7F41-7012-4148-BE41-402915A89A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67" y="3595705"/>
            <a:ext cx="2029781" cy="13192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97F94D9-86A2-4072-AB4C-40F8009F50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8617" y="4058376"/>
            <a:ext cx="2341067" cy="13168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5A646B7-3753-4652-9BCF-AAE4D6164E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8483" y="3578596"/>
            <a:ext cx="2042337" cy="13534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08FA352-94AD-407A-8C2E-158561F021E8}"/>
              </a:ext>
            </a:extLst>
          </p:cNvPr>
          <p:cNvSpPr/>
          <p:nvPr/>
        </p:nvSpPr>
        <p:spPr>
          <a:xfrm>
            <a:off x="7691039" y="5103934"/>
            <a:ext cx="2029781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63" i="1" dirty="0"/>
              <a:t>Piscop bal country</a:t>
            </a:r>
          </a:p>
        </p:txBody>
      </p:sp>
    </p:spTree>
    <p:extLst>
      <p:ext uri="{BB962C8B-B14F-4D97-AF65-F5344CB8AC3E}">
        <p14:creationId xmlns:p14="http://schemas.microsoft.com/office/powerpoint/2010/main" val="312983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BBAD12F-7926-49F0-8B6E-FE4FCDFD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965" y="5583935"/>
            <a:ext cx="5383235" cy="30848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BABEF4-9B05-4AE5-843E-11069EC8AF21}"/>
              </a:ext>
            </a:extLst>
          </p:cNvPr>
          <p:cNvSpPr/>
          <p:nvPr/>
        </p:nvSpPr>
        <p:spPr>
          <a:xfrm>
            <a:off x="4451240" y="3006224"/>
            <a:ext cx="5381541" cy="308325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1FA7B8B-E37D-4BBD-89ED-5D85E5BCB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633" y="2093842"/>
            <a:ext cx="7417809" cy="39630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FFD608-2C19-4F6D-99E6-C3501718D73A}"/>
              </a:ext>
            </a:extLst>
          </p:cNvPr>
          <p:cNvSpPr/>
          <p:nvPr/>
        </p:nvSpPr>
        <p:spPr>
          <a:xfrm>
            <a:off x="3077950" y="901142"/>
            <a:ext cx="3750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/>
              <a:t>Tournée d’été dans le Médoc 2016 / 2017</a:t>
            </a:r>
          </a:p>
        </p:txBody>
      </p:sp>
    </p:spTree>
    <p:extLst>
      <p:ext uri="{BB962C8B-B14F-4D97-AF65-F5344CB8AC3E}">
        <p14:creationId xmlns:p14="http://schemas.microsoft.com/office/powerpoint/2010/main" val="1642009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297</Words>
  <Application>Microsoft Office PowerPoint</Application>
  <PresentationFormat>Format A4 (210 x 297 mm)</PresentationFormat>
  <Paragraphs>32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Agency FB</vt:lpstr>
      <vt:lpstr>Aldhabi</vt:lpstr>
      <vt:lpstr>Arial</vt:lpstr>
      <vt:lpstr>Calibri</vt:lpstr>
      <vt:lpstr>Calibri Light</vt:lpstr>
      <vt:lpstr>EucrosiaUPC</vt:lpstr>
      <vt:lpstr>Imprint MT Shadow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SMAGUINE</dc:creator>
  <cp:lastModifiedBy>PIERRE SMAGUINE</cp:lastModifiedBy>
  <cp:revision>68</cp:revision>
  <cp:lastPrinted>2018-03-15T06:32:33Z</cp:lastPrinted>
  <dcterms:created xsi:type="dcterms:W3CDTF">2018-01-26T15:38:47Z</dcterms:created>
  <dcterms:modified xsi:type="dcterms:W3CDTF">2018-03-16T15:45:08Z</dcterms:modified>
</cp:coreProperties>
</file>